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4" r:id="rId1"/>
  </p:sldMasterIdLst>
  <p:sldIdLst>
    <p:sldId id="256" r:id="rId2"/>
    <p:sldId id="258" r:id="rId3"/>
    <p:sldId id="259" r:id="rId4"/>
    <p:sldId id="261" r:id="rId5"/>
    <p:sldId id="263" r:id="rId6"/>
    <p:sldId id="265" r:id="rId7"/>
    <p:sldId id="267" r:id="rId8"/>
    <p:sldId id="268" r:id="rId9"/>
  </p:sldIdLst>
  <p:sldSz cx="12192000" cy="68580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6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E0A20E-6CE0-4CF2-96B9-C742B8333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E42A9CB-C32C-489F-A0B4-C445715B2C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BCE5734-C134-4333-AD9D-7EBCA2CF0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13/09/2024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C0B81C3-A046-4156-8FDD-8E60652DD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74B0186-E1EF-4410-8D4C-170E73CDD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78109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E4C143-4502-4445-908E-BB7DAB0D1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8C5D204-628A-4253-BB1D-AB952732DA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90DC4E-2D35-4CC0-9085-358DFD5B0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13/09/2024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B7F2003-70C3-43DC-B803-965D9DC55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D807A3F-91FE-4B8D-AC44-02D3DAE9A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6599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03044F6-B049-410F-B089-8C68FAD887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490346F-D5C6-4C24-8AA2-49EF9E1EA3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B02461A-7056-46D3-8AF0-1D9617BAB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13/09/2024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F015455-CBE6-47C1-96A6-925E0599E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5F1D98D-25F8-43A1-A8AF-3A61BB114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73493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55200" y="40716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655200" y="1903680"/>
            <a:ext cx="10515240" cy="3663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9855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C86372-EB6B-4D46-91CC-672C454DA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C977C0-9CD1-4CBE-B506-D581C517D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7A3A366-AC90-4AE3-AD3B-5F1E1ECD7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13/09/2024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9402398-E911-4531-B3FE-9CDABFDC5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101A264-366E-4B42-85FC-DF11304B6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02922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6F9DB4-9B2C-4C5F-888F-5961BD8EC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99372DB-8AC3-4EFB-A18A-321A02182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1A252F-D0E3-45B2-B327-FDAEBCA8F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13/09/2024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1C12DBC-61AA-4928-BB87-AD154FA39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003651E-6BAB-4351-BFA8-CE609679F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91736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662B5-10EB-4CC2-B3DD-B08D5EF00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AE3138C-2A60-4ABD-8861-4522EC958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23703B1-17C4-4F11-ACCF-7910C6DC61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F0226EC-8BEA-48C1-9FFD-0723D781B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13/09/2024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3272E0C-23B2-4C07-8A50-63C0EB535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A0AAA7F-61B8-4E2F-9C14-F790E8116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8717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7C0C92-5D81-4B81-B1C8-4B80E0284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8C5A5CF-80A9-4B01-818C-895676CC4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1042D38-4AB9-4DA0-B1AB-2F7E0B0B67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0008441-11EA-4F39-B012-44773673DB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CDD32FE-FF3B-4562-8CDD-C2853BB03F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189B2EC-69D4-4933-814B-EC8DA74A3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13/09/2024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6CD4CB-6A2A-4B43-A44B-1409C7597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55D73D9-B470-412A-BB70-5F2661FA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74648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5860DF-4F38-4F0A-9BFD-D8C296D69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3681C46-3DE7-490A-8C7D-F87FB767B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13/09/2024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0C951AE-C35B-4146-9A99-330FAE58C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400891B-D122-4B20-ADB0-4607C7CB5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1472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9A05AA0-2C0B-448A-9562-3FC9E3B4E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13/09/2024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9BDAD26-079A-4C9C-9E57-56214F087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8CE6C45-574A-4ED1-AACE-562BA40BE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80635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DFFC66-C3AE-4C67-9734-25D74A2E6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C91A9C-4B1B-4CDA-A08C-82D2543EC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77BFD16-596F-4944-B65F-79D6541DE1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F41B9AF-AE84-4DE4-9042-E51B1A27A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13/09/2024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B0BABB6-5BBB-4F1A-AA43-4F98BF4A9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05CFFB5-278A-47BE-ABA8-7A18C2283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98961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142420-52A8-4B16-BD01-49CCD2FD2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F42C2BB-40C3-4BB3-940B-FF5E3E138E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907120D-F2F6-4ACD-9892-3811B1648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149F8C3-1DEB-4A1A-9C17-81C3E5D8A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13/09/2024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4924070-039D-4B5F-85A2-08408D200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E36259C-FB3D-4BEB-9D76-F1CC41118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1633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116270B-574B-4A26-8295-4498909D1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8667922-A32D-4C1B-B3A4-A3CD2EF8EA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5DDBB7-469C-46BB-8846-9CFF95FE42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100000"/>
              </a:lnSpc>
            </a:pPr>
            <a:fld id="{BC1224E3-137C-4D14-8EE9-17F32E134C8F}" type="datetime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13/09/2024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B556C8F-C765-40CA-9057-D1B5354BB0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8F25AA1-EE28-445F-AB87-B59A99BBE2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CEC95B8E-266E-40EF-836A-4C53AD97DC68}" type="slidenum">
              <a:rPr lang="pt-BR" sz="1200" b="0" strike="noStrike" spc="-1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16377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1523880" y="13420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BR" sz="6000" b="0" strike="noStrike" spc="-1" dirty="0">
                <a:solidFill>
                  <a:srgbClr val="000000"/>
                </a:solidFill>
                <a:latin typeface="Calibri Light"/>
              </a:rPr>
              <a:t>Título do Trabalho:</a:t>
            </a:r>
            <a:endParaRPr lang="pt-BR" sz="6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1523880" y="38307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t-BR" sz="2400" b="0" strike="noStrike" spc="-1" dirty="0">
                <a:solidFill>
                  <a:srgbClr val="000000"/>
                </a:solidFill>
                <a:latin typeface="Calibri"/>
              </a:rPr>
              <a:t>Aluno(a):</a:t>
            </a:r>
            <a:endParaRPr lang="pt-BR" sz="24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t-BR" sz="2400" b="0" strike="noStrike" spc="-1" dirty="0">
                <a:solidFill>
                  <a:srgbClr val="000000"/>
                </a:solidFill>
                <a:latin typeface="Calibri"/>
              </a:rPr>
              <a:t>Professor(a) Orientador(a):</a:t>
            </a:r>
            <a:endParaRPr lang="pt-BR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655200" y="71196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0" strike="noStrike" spc="-1" dirty="0">
                <a:solidFill>
                  <a:srgbClr val="000000"/>
                </a:solidFill>
                <a:latin typeface="Calibri Light"/>
              </a:rPr>
              <a:t>Introdução</a:t>
            </a:r>
            <a:endParaRPr lang="pt-BR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655200" y="1903680"/>
            <a:ext cx="10515240" cy="36633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655200" y="730433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alibri Light"/>
              </a:rPr>
              <a:t>Objetivos</a:t>
            </a:r>
            <a:endParaRPr lang="pt-B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655200" y="1903680"/>
            <a:ext cx="10515240" cy="36633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655200" y="748906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alibri Light"/>
              </a:rPr>
              <a:t>Metodologia</a:t>
            </a:r>
            <a:endParaRPr lang="pt-B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655200" y="1903680"/>
            <a:ext cx="10515240" cy="36633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655200" y="758142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0" strike="noStrike" spc="-1" dirty="0">
                <a:solidFill>
                  <a:srgbClr val="000000"/>
                </a:solidFill>
                <a:latin typeface="Calibri Light"/>
              </a:rPr>
              <a:t>Experimentação</a:t>
            </a:r>
            <a:endParaRPr lang="pt-BR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838080" y="2891880"/>
            <a:ext cx="10515240" cy="29959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655200" y="721197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alibri Light"/>
              </a:rPr>
              <a:t>Resultados</a:t>
            </a:r>
            <a:endParaRPr lang="pt-B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838080" y="2891880"/>
            <a:ext cx="10515240" cy="29959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655200" y="71196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0" strike="noStrike" spc="-1" dirty="0">
                <a:solidFill>
                  <a:srgbClr val="000000"/>
                </a:solidFill>
                <a:latin typeface="Calibri Light"/>
              </a:rPr>
              <a:t>Conclusões</a:t>
            </a:r>
            <a:endParaRPr lang="pt-BR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838080" y="2891880"/>
            <a:ext cx="10515240" cy="29959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900720" y="1288440"/>
            <a:ext cx="10515240" cy="29959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660</TotalTime>
  <Words>22</Words>
  <Application>Microsoft Office PowerPoint</Application>
  <PresentationFormat>Widescreen</PresentationFormat>
  <Paragraphs>10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Carlos</dc:creator>
  <dc:description/>
  <cp:lastModifiedBy>cibelle resende -</cp:lastModifiedBy>
  <cp:revision>14</cp:revision>
  <dcterms:created xsi:type="dcterms:W3CDTF">2020-09-09T21:41:53Z</dcterms:created>
  <dcterms:modified xsi:type="dcterms:W3CDTF">2024-09-13T17:47:32Z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16.0016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13</vt:i4>
  </property>
</Properties>
</file>