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9A06D5-C7B6-4316-A168-516628488F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79620CF-D9DD-48A8-875D-5AC26C4AB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34E543-F02A-495A-9C7E-1CCF86D3E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29B2-3E00-429A-B20F-322E90BD4CBD}" type="datetimeFigureOut">
              <a:rPr lang="pt-BR" smtClean="0"/>
              <a:t>21/10/2021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5B186C-B068-4502-ABD8-928FB9009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F3D397-8615-4FF6-A185-CE84A33D8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CD6A-1CEC-4AF1-92DA-8D41D40F0D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2907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EADA4B-1E3C-416D-BF8C-C931F65E8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29393FD-C38D-4577-942D-08282AE3CA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B73CA5-1F53-4021-BE42-61E9DD2DE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29B2-3E00-429A-B20F-322E90BD4CBD}" type="datetimeFigureOut">
              <a:rPr lang="pt-BR" smtClean="0"/>
              <a:t>21/10/2021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3EC0FEB-2EF5-4329-9339-0DB46FCC1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40F494-3BB2-45C9-8604-0942F6234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CD6A-1CEC-4AF1-92DA-8D41D40F0D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151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D18AA3D-51D5-452B-952F-E7304B4B26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B619D39-5EC4-46BD-AB73-4F75A2C37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E9D73B-7164-4E56-860E-A84293FB0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29B2-3E00-429A-B20F-322E90BD4CBD}" type="datetimeFigureOut">
              <a:rPr lang="pt-BR" smtClean="0"/>
              <a:t>21/10/2021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F431D8-C9D5-4E3B-829A-EE1AC9160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FD6581-F691-41B0-958D-B1D715681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CD6A-1CEC-4AF1-92DA-8D41D40F0D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4675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6F0780-FB41-4357-8891-BB5B44AF4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19A790-8E91-475B-BD3A-1D9D4456C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01FE951-82EA-4789-B4B7-3E1703A1E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29B2-3E00-429A-B20F-322E90BD4CBD}" type="datetimeFigureOut">
              <a:rPr lang="pt-BR" smtClean="0"/>
              <a:t>21/10/2021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853595-CC50-482E-8F0C-652152708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631B9C-1ACA-41F7-8412-264AC2942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CD6A-1CEC-4AF1-92DA-8D41D40F0D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36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581E99-8D4E-4AD8-A0E8-57143EE8B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783F9FF-9D7A-4962-95AE-513771BDE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E03BBF-DD66-44D3-BA0E-1667E6315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29B2-3E00-429A-B20F-322E90BD4CBD}" type="datetimeFigureOut">
              <a:rPr lang="pt-BR" smtClean="0"/>
              <a:t>21/10/2021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858B1C-4035-4CBE-B9A6-25A73C22A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064679-DDC6-42DA-83D5-96967D8DD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CD6A-1CEC-4AF1-92DA-8D41D40F0D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7948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CCDA61-1713-4EED-88EB-352A223EE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123C26-A1FD-4C8B-BFF0-BB91522B8F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B790928-8064-4553-AAA5-E286489653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FC971C4-725E-4A04-B2E8-689C37F8A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29B2-3E00-429A-B20F-322E90BD4CBD}" type="datetimeFigureOut">
              <a:rPr lang="pt-BR" smtClean="0"/>
              <a:t>21/10/2021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DC50EC1-F5E2-4DF2-8013-E83AE173D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AB22EFF-3F8C-4674-8777-846E2D9FA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CD6A-1CEC-4AF1-92DA-8D41D40F0D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7237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FE1DC-F56C-486A-89B0-CB7B18712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25FDE-404A-4831-9707-68DC553C9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F5E52E1-30C1-4F0F-9D0B-D76CB138A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655223A-2F12-40D6-893E-945FCAA488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960873C-D5FE-4DAC-953D-3061C22375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25FFA03-3538-4831-A383-768D1D885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29B2-3E00-429A-B20F-322E90BD4CBD}" type="datetimeFigureOut">
              <a:rPr lang="pt-BR" smtClean="0"/>
              <a:t>21/10/2021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9CB95F7-A4B9-4714-A405-27E3BB058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94FA555-158A-42BE-913C-AD45B03B8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CD6A-1CEC-4AF1-92DA-8D41D40F0D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2266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444754-2AAE-413F-B796-6931114C0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07F4E17-A703-4EF9-B3D6-B642A9771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29B2-3E00-429A-B20F-322E90BD4CBD}" type="datetimeFigureOut">
              <a:rPr lang="pt-BR" smtClean="0"/>
              <a:t>21/10/2021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D5C6864-F712-4207-8972-5AE984C7A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BC8A125-DC87-46D8-8DA7-78AE7FE1F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CD6A-1CEC-4AF1-92DA-8D41D40F0D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4304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4610962-BD22-45B5-A61C-2EC0901A1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29B2-3E00-429A-B20F-322E90BD4CBD}" type="datetimeFigureOut">
              <a:rPr lang="pt-BR" smtClean="0"/>
              <a:t>21/10/2021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14A999D-297A-4A3E-B065-7C46658F0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8F5246B-7F7B-46D2-9E1E-FC35C9D5D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CD6A-1CEC-4AF1-92DA-8D41D40F0D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6615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95D494-71E0-40A7-8FC3-71F5B4CDD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81B815-636E-45B1-87FC-CB694B5F4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8CCF7D0-2FF6-498C-8F21-D98D75A3A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3B835C0-4009-45C6-95DA-D9274934F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29B2-3E00-429A-B20F-322E90BD4CBD}" type="datetimeFigureOut">
              <a:rPr lang="pt-BR" smtClean="0"/>
              <a:t>21/10/2021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3695EE3-D15C-48B1-89FF-7E7F2C965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52F58-E4BC-4A4C-BF68-B0E4157C3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CD6A-1CEC-4AF1-92DA-8D41D40F0D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312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BD113F-5880-4482-9114-F09EBC12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5C1067D-88BE-46B9-9068-E139D7066C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ED1E3BD-A478-4C6D-8648-10E0ED280C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2EFFA7D-61FF-484C-9CDB-3578BD3B5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29B2-3E00-429A-B20F-322E90BD4CBD}" type="datetimeFigureOut">
              <a:rPr lang="pt-BR" smtClean="0"/>
              <a:t>21/10/2021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CBE214-509B-4E72-9EE5-DC3168D8B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F6E8CAB-0E85-45D6-893F-E6AE99123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CD6A-1CEC-4AF1-92DA-8D41D40F0D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627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972A30-545F-4DAD-94D9-03BB79702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14E4AD3-9CCC-4237-B01B-93A6CEA63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BFAF45-B57E-4903-B10C-E17EB6D5DE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329B2-3E00-429A-B20F-322E90BD4CBD}" type="datetimeFigureOut">
              <a:rPr lang="pt-BR" smtClean="0"/>
              <a:t>21/10/2021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61C08C-53DD-4366-8314-F2309E13F6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238CDD-1DB3-4719-8E9C-B1F19AFCEA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ECD6A-1CEC-4AF1-92DA-8D41D40F0D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6803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519E92-9769-468D-B53B-504C61D6A7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3550" y="2027237"/>
            <a:ext cx="9144000" cy="1010931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+mn-lt"/>
              </a:rPr>
              <a:t>TÍTULO CENTRALIZADO, NEGRITO E ESCRITO EM MAIÚSCULO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8A3A3D-EB7C-4807-8ED4-900BCF85D6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2446695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pt-B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Nome completo</a:t>
            </a:r>
            <a:r>
              <a:rPr lang="pt-BR" sz="2000" baseline="30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pt-B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Nome completo</a:t>
            </a:r>
            <a:r>
              <a:rPr lang="pt-BR" sz="2000" baseline="30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pt-B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Nome completo</a:t>
            </a:r>
            <a:r>
              <a:rPr lang="pt-BR" sz="2000" baseline="30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pt-B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Nome completo</a:t>
            </a:r>
            <a:r>
              <a:rPr lang="pt-BR" sz="2000" baseline="30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pt-B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Nome completo</a:t>
            </a:r>
            <a:r>
              <a:rPr lang="pt-BR" sz="2000" baseline="30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pt-B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..., Nome completo</a:t>
            </a:r>
            <a:r>
              <a:rPr lang="pt-BR" sz="2000" baseline="30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pt-BR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pt-BR" sz="2000" baseline="30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pt-B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Instituição/Universidade, </a:t>
            </a:r>
            <a:r>
              <a:rPr lang="pt-BR" sz="2000" baseline="30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pt-B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Instituição/Universidade, </a:t>
            </a:r>
            <a:r>
              <a:rPr lang="pt-BR" sz="2000" baseline="30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pt-B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Instituição/Universidade, </a:t>
            </a:r>
            <a:r>
              <a:rPr lang="pt-BR" sz="2000" baseline="30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pt-B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Instituição/Universidade, </a:t>
            </a:r>
            <a:r>
              <a:rPr lang="pt-BR" sz="2000" baseline="30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pt-B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Instituição/Universidade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BDCC21C-045D-4A6D-89BE-36C1763756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147" b="83623"/>
          <a:stretch/>
        </p:blipFill>
        <p:spPr>
          <a:xfrm>
            <a:off x="0" y="6496049"/>
            <a:ext cx="12192000" cy="356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191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C34D29-D162-4CD2-9DA3-90EBAEE35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3665"/>
            <a:ext cx="10515600" cy="923772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+mn-lt"/>
              </a:rPr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1A5232-4A33-4667-8F6F-A41E0D2EE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7437"/>
            <a:ext cx="10515600" cy="37095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655896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C34D29-D162-4CD2-9DA3-90EBAEE35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3665"/>
            <a:ext cx="10515600" cy="923772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+mn-lt"/>
              </a:rPr>
              <a:t> OBJETIVO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1A5232-4A33-4667-8F6F-A41E0D2EE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7437"/>
            <a:ext cx="10515600" cy="37095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149558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C34D29-D162-4CD2-9DA3-90EBAEE35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3665"/>
            <a:ext cx="10515600" cy="923772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+mn-lt"/>
              </a:rPr>
              <a:t> 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1A5232-4A33-4667-8F6F-A41E0D2EE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7437"/>
            <a:ext cx="10515600" cy="37095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898584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C34D29-D162-4CD2-9DA3-90EBAEE35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3665"/>
            <a:ext cx="10515600" cy="923772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+mn-lt"/>
              </a:rPr>
              <a:t> RESULTADOS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1A5232-4A33-4667-8F6F-A41E0D2EE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7437"/>
            <a:ext cx="10515600" cy="37095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459370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C34D29-D162-4CD2-9DA3-90EBAEE35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3665"/>
            <a:ext cx="10515600" cy="923772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+mn-lt"/>
              </a:rPr>
              <a:t> CONCLUSÃO OU CONSIDERAÇÕES FINAIS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1A5232-4A33-4667-8F6F-A41E0D2EE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7437"/>
            <a:ext cx="10515600" cy="37095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0636271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56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TÍTULO CENTRALIZADO, NEGRITO E ESCRITO EM MAIÚSCULO</vt:lpstr>
      <vt:lpstr>INTRODUÇÃO</vt:lpstr>
      <vt:lpstr> OBJETIVO</vt:lpstr>
      <vt:lpstr> METODOLOGIA</vt:lpstr>
      <vt:lpstr> RESULTADOS</vt:lpstr>
      <vt:lpstr> CONCLUSÃO OU CONSIDERAÇÕES FINAIS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Daniela Freitas</dc:creator>
  <cp:lastModifiedBy>Antonio Neto</cp:lastModifiedBy>
  <cp:revision>5</cp:revision>
  <dcterms:created xsi:type="dcterms:W3CDTF">2021-10-20T22:42:10Z</dcterms:created>
  <dcterms:modified xsi:type="dcterms:W3CDTF">2021-10-21T20:53:20Z</dcterms:modified>
</cp:coreProperties>
</file>